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64" r:id="rId7"/>
    <p:sldId id="265" r:id="rId8"/>
    <p:sldId id="266" r:id="rId9"/>
    <p:sldId id="278" r:id="rId10"/>
    <p:sldId id="267" r:id="rId11"/>
    <p:sldId id="279" r:id="rId12"/>
    <p:sldId id="268" r:id="rId13"/>
    <p:sldId id="269" r:id="rId14"/>
    <p:sldId id="260" r:id="rId15"/>
    <p:sldId id="274" r:id="rId16"/>
    <p:sldId id="271" r:id="rId17"/>
    <p:sldId id="272" r:id="rId18"/>
    <p:sldId id="273" r:id="rId19"/>
    <p:sldId id="275" r:id="rId20"/>
    <p:sldId id="276"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E0D57-0F1D-D923-826C-3A2B93026F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0930759-AF99-7311-8D36-F88CBEE08E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95CB1C-DEA7-3413-B968-EB123D62ACC5}"/>
              </a:ext>
            </a:extLst>
          </p:cNvPr>
          <p:cNvSpPr>
            <a:spLocks noGrp="1"/>
          </p:cNvSpPr>
          <p:nvPr>
            <p:ph type="dt" sz="half" idx="10"/>
          </p:nvPr>
        </p:nvSpPr>
        <p:spPr/>
        <p:txBody>
          <a:bodyPr/>
          <a:lstStyle/>
          <a:p>
            <a:fld id="{E17EA814-937A-4B8F-A8D2-D0C69D0B7291}" type="datetimeFigureOut">
              <a:rPr lang="en-US" smtClean="0"/>
              <a:t>12/11/2025</a:t>
            </a:fld>
            <a:endParaRPr lang="en-US"/>
          </a:p>
        </p:txBody>
      </p:sp>
      <p:sp>
        <p:nvSpPr>
          <p:cNvPr id="5" name="Footer Placeholder 4">
            <a:extLst>
              <a:ext uri="{FF2B5EF4-FFF2-40B4-BE49-F238E27FC236}">
                <a16:creationId xmlns:a16="http://schemas.microsoft.com/office/drawing/2014/main" id="{B847CCB4-A88F-55D7-3607-3C9BBDA17B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0A652D-B59B-D9AA-BD8F-A2802695DC61}"/>
              </a:ext>
            </a:extLst>
          </p:cNvPr>
          <p:cNvSpPr>
            <a:spLocks noGrp="1"/>
          </p:cNvSpPr>
          <p:nvPr>
            <p:ph type="sldNum" sz="quarter" idx="12"/>
          </p:nvPr>
        </p:nvSpPr>
        <p:spPr/>
        <p:txBody>
          <a:bodyPr/>
          <a:lstStyle/>
          <a:p>
            <a:fld id="{2B1F4D33-97FA-42F8-AA34-E07742C3C865}" type="slidenum">
              <a:rPr lang="en-US" smtClean="0"/>
              <a:t>‹#›</a:t>
            </a:fld>
            <a:endParaRPr lang="en-US"/>
          </a:p>
        </p:txBody>
      </p:sp>
    </p:spTree>
    <p:extLst>
      <p:ext uri="{BB962C8B-B14F-4D97-AF65-F5344CB8AC3E}">
        <p14:creationId xmlns:p14="http://schemas.microsoft.com/office/powerpoint/2010/main" val="1798726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50697-E116-737D-92FF-6EDDB34705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87BA957-28E7-879D-D522-0704CD14C6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F5C522-DBAC-0D06-3A3E-6F733077C3F5}"/>
              </a:ext>
            </a:extLst>
          </p:cNvPr>
          <p:cNvSpPr>
            <a:spLocks noGrp="1"/>
          </p:cNvSpPr>
          <p:nvPr>
            <p:ph type="dt" sz="half" idx="10"/>
          </p:nvPr>
        </p:nvSpPr>
        <p:spPr/>
        <p:txBody>
          <a:bodyPr/>
          <a:lstStyle/>
          <a:p>
            <a:fld id="{E17EA814-937A-4B8F-A8D2-D0C69D0B7291}" type="datetimeFigureOut">
              <a:rPr lang="en-US" smtClean="0"/>
              <a:t>12/11/2025</a:t>
            </a:fld>
            <a:endParaRPr lang="en-US"/>
          </a:p>
        </p:txBody>
      </p:sp>
      <p:sp>
        <p:nvSpPr>
          <p:cNvPr id="5" name="Footer Placeholder 4">
            <a:extLst>
              <a:ext uri="{FF2B5EF4-FFF2-40B4-BE49-F238E27FC236}">
                <a16:creationId xmlns:a16="http://schemas.microsoft.com/office/drawing/2014/main" id="{C1F2565B-1C2D-4E2A-26F4-BE8DFF8CAE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4A17BC-1AC6-236A-D17E-3444DA32B1A0}"/>
              </a:ext>
            </a:extLst>
          </p:cNvPr>
          <p:cNvSpPr>
            <a:spLocks noGrp="1"/>
          </p:cNvSpPr>
          <p:nvPr>
            <p:ph type="sldNum" sz="quarter" idx="12"/>
          </p:nvPr>
        </p:nvSpPr>
        <p:spPr/>
        <p:txBody>
          <a:bodyPr/>
          <a:lstStyle/>
          <a:p>
            <a:fld id="{2B1F4D33-97FA-42F8-AA34-E07742C3C865}" type="slidenum">
              <a:rPr lang="en-US" smtClean="0"/>
              <a:t>‹#›</a:t>
            </a:fld>
            <a:endParaRPr lang="en-US"/>
          </a:p>
        </p:txBody>
      </p:sp>
    </p:spTree>
    <p:extLst>
      <p:ext uri="{BB962C8B-B14F-4D97-AF65-F5344CB8AC3E}">
        <p14:creationId xmlns:p14="http://schemas.microsoft.com/office/powerpoint/2010/main" val="96014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28371A-E3DF-C621-969E-7E263B4195B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C75FAE-E4F2-2014-B481-47C210F9FF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8F4354-872B-7B6C-2A76-3C39C1C074DE}"/>
              </a:ext>
            </a:extLst>
          </p:cNvPr>
          <p:cNvSpPr>
            <a:spLocks noGrp="1"/>
          </p:cNvSpPr>
          <p:nvPr>
            <p:ph type="dt" sz="half" idx="10"/>
          </p:nvPr>
        </p:nvSpPr>
        <p:spPr/>
        <p:txBody>
          <a:bodyPr/>
          <a:lstStyle/>
          <a:p>
            <a:fld id="{E17EA814-937A-4B8F-A8D2-D0C69D0B7291}" type="datetimeFigureOut">
              <a:rPr lang="en-US" smtClean="0"/>
              <a:t>12/11/2025</a:t>
            </a:fld>
            <a:endParaRPr lang="en-US"/>
          </a:p>
        </p:txBody>
      </p:sp>
      <p:sp>
        <p:nvSpPr>
          <p:cNvPr id="5" name="Footer Placeholder 4">
            <a:extLst>
              <a:ext uri="{FF2B5EF4-FFF2-40B4-BE49-F238E27FC236}">
                <a16:creationId xmlns:a16="http://schemas.microsoft.com/office/drawing/2014/main" id="{959A9692-DACB-5843-DCC1-8A615E3776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4311DA-C0EB-EC85-3C2A-91F001CE1AAA}"/>
              </a:ext>
            </a:extLst>
          </p:cNvPr>
          <p:cNvSpPr>
            <a:spLocks noGrp="1"/>
          </p:cNvSpPr>
          <p:nvPr>
            <p:ph type="sldNum" sz="quarter" idx="12"/>
          </p:nvPr>
        </p:nvSpPr>
        <p:spPr/>
        <p:txBody>
          <a:bodyPr/>
          <a:lstStyle/>
          <a:p>
            <a:fld id="{2B1F4D33-97FA-42F8-AA34-E07742C3C865}" type="slidenum">
              <a:rPr lang="en-US" smtClean="0"/>
              <a:t>‹#›</a:t>
            </a:fld>
            <a:endParaRPr lang="en-US"/>
          </a:p>
        </p:txBody>
      </p:sp>
    </p:spTree>
    <p:extLst>
      <p:ext uri="{BB962C8B-B14F-4D97-AF65-F5344CB8AC3E}">
        <p14:creationId xmlns:p14="http://schemas.microsoft.com/office/powerpoint/2010/main" val="547479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3809B-7F41-A94A-5474-B8CBE0172A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CB30F1-10A2-C7E2-3DEE-4C6A4792C8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067F2C-AFCC-8AA6-2051-C1A576E958CE}"/>
              </a:ext>
            </a:extLst>
          </p:cNvPr>
          <p:cNvSpPr>
            <a:spLocks noGrp="1"/>
          </p:cNvSpPr>
          <p:nvPr>
            <p:ph type="dt" sz="half" idx="10"/>
          </p:nvPr>
        </p:nvSpPr>
        <p:spPr/>
        <p:txBody>
          <a:bodyPr/>
          <a:lstStyle/>
          <a:p>
            <a:fld id="{E17EA814-937A-4B8F-A8D2-D0C69D0B7291}" type="datetimeFigureOut">
              <a:rPr lang="en-US" smtClean="0"/>
              <a:t>12/11/2025</a:t>
            </a:fld>
            <a:endParaRPr lang="en-US"/>
          </a:p>
        </p:txBody>
      </p:sp>
      <p:sp>
        <p:nvSpPr>
          <p:cNvPr id="5" name="Footer Placeholder 4">
            <a:extLst>
              <a:ext uri="{FF2B5EF4-FFF2-40B4-BE49-F238E27FC236}">
                <a16:creationId xmlns:a16="http://schemas.microsoft.com/office/drawing/2014/main" id="{7F49B324-AED0-C248-7DF7-D5D6F3D589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A30376-EA10-A180-2656-6D57BEBDAD4A}"/>
              </a:ext>
            </a:extLst>
          </p:cNvPr>
          <p:cNvSpPr>
            <a:spLocks noGrp="1"/>
          </p:cNvSpPr>
          <p:nvPr>
            <p:ph type="sldNum" sz="quarter" idx="12"/>
          </p:nvPr>
        </p:nvSpPr>
        <p:spPr/>
        <p:txBody>
          <a:bodyPr/>
          <a:lstStyle/>
          <a:p>
            <a:fld id="{2B1F4D33-97FA-42F8-AA34-E07742C3C865}" type="slidenum">
              <a:rPr lang="en-US" smtClean="0"/>
              <a:t>‹#›</a:t>
            </a:fld>
            <a:endParaRPr lang="en-US"/>
          </a:p>
        </p:txBody>
      </p:sp>
    </p:spTree>
    <p:extLst>
      <p:ext uri="{BB962C8B-B14F-4D97-AF65-F5344CB8AC3E}">
        <p14:creationId xmlns:p14="http://schemas.microsoft.com/office/powerpoint/2010/main" val="1812555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F6C18-E07D-3DAE-A20F-52C4914E9B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435E5CF-1D54-4C98-F97E-B5C2EBB274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C7F8D5-CFA6-1586-5CB0-7A7400A60311}"/>
              </a:ext>
            </a:extLst>
          </p:cNvPr>
          <p:cNvSpPr>
            <a:spLocks noGrp="1"/>
          </p:cNvSpPr>
          <p:nvPr>
            <p:ph type="dt" sz="half" idx="10"/>
          </p:nvPr>
        </p:nvSpPr>
        <p:spPr/>
        <p:txBody>
          <a:bodyPr/>
          <a:lstStyle/>
          <a:p>
            <a:fld id="{E17EA814-937A-4B8F-A8D2-D0C69D0B7291}" type="datetimeFigureOut">
              <a:rPr lang="en-US" smtClean="0"/>
              <a:t>12/11/2025</a:t>
            </a:fld>
            <a:endParaRPr lang="en-US"/>
          </a:p>
        </p:txBody>
      </p:sp>
      <p:sp>
        <p:nvSpPr>
          <p:cNvPr id="5" name="Footer Placeholder 4">
            <a:extLst>
              <a:ext uri="{FF2B5EF4-FFF2-40B4-BE49-F238E27FC236}">
                <a16:creationId xmlns:a16="http://schemas.microsoft.com/office/drawing/2014/main" id="{00F9E18B-1EAC-F71C-BA8F-74C076526A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6DF783-7654-1932-A3A5-DF6BCE0C3E53}"/>
              </a:ext>
            </a:extLst>
          </p:cNvPr>
          <p:cNvSpPr>
            <a:spLocks noGrp="1"/>
          </p:cNvSpPr>
          <p:nvPr>
            <p:ph type="sldNum" sz="quarter" idx="12"/>
          </p:nvPr>
        </p:nvSpPr>
        <p:spPr/>
        <p:txBody>
          <a:bodyPr/>
          <a:lstStyle/>
          <a:p>
            <a:fld id="{2B1F4D33-97FA-42F8-AA34-E07742C3C865}" type="slidenum">
              <a:rPr lang="en-US" smtClean="0"/>
              <a:t>‹#›</a:t>
            </a:fld>
            <a:endParaRPr lang="en-US"/>
          </a:p>
        </p:txBody>
      </p:sp>
    </p:spTree>
    <p:extLst>
      <p:ext uri="{BB962C8B-B14F-4D97-AF65-F5344CB8AC3E}">
        <p14:creationId xmlns:p14="http://schemas.microsoft.com/office/powerpoint/2010/main" val="1691528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F3479-201E-5DE6-9891-411051E6E5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191459-87ED-652D-79FE-22033769EC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E0BE8C-99F2-757B-5C1C-39A64E90B2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FF45EE-E6FE-80A0-12AF-E2EFF5B6B822}"/>
              </a:ext>
            </a:extLst>
          </p:cNvPr>
          <p:cNvSpPr>
            <a:spLocks noGrp="1"/>
          </p:cNvSpPr>
          <p:nvPr>
            <p:ph type="dt" sz="half" idx="10"/>
          </p:nvPr>
        </p:nvSpPr>
        <p:spPr/>
        <p:txBody>
          <a:bodyPr/>
          <a:lstStyle/>
          <a:p>
            <a:fld id="{E17EA814-937A-4B8F-A8D2-D0C69D0B7291}" type="datetimeFigureOut">
              <a:rPr lang="en-US" smtClean="0"/>
              <a:t>12/11/2025</a:t>
            </a:fld>
            <a:endParaRPr lang="en-US"/>
          </a:p>
        </p:txBody>
      </p:sp>
      <p:sp>
        <p:nvSpPr>
          <p:cNvPr id="6" name="Footer Placeholder 5">
            <a:extLst>
              <a:ext uri="{FF2B5EF4-FFF2-40B4-BE49-F238E27FC236}">
                <a16:creationId xmlns:a16="http://schemas.microsoft.com/office/drawing/2014/main" id="{16142E16-0588-696E-6522-3D01E5D064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847445-42DF-34C7-0108-DC29AD479DF1}"/>
              </a:ext>
            </a:extLst>
          </p:cNvPr>
          <p:cNvSpPr>
            <a:spLocks noGrp="1"/>
          </p:cNvSpPr>
          <p:nvPr>
            <p:ph type="sldNum" sz="quarter" idx="12"/>
          </p:nvPr>
        </p:nvSpPr>
        <p:spPr/>
        <p:txBody>
          <a:bodyPr/>
          <a:lstStyle/>
          <a:p>
            <a:fld id="{2B1F4D33-97FA-42F8-AA34-E07742C3C865}" type="slidenum">
              <a:rPr lang="en-US" smtClean="0"/>
              <a:t>‹#›</a:t>
            </a:fld>
            <a:endParaRPr lang="en-US"/>
          </a:p>
        </p:txBody>
      </p:sp>
    </p:spTree>
    <p:extLst>
      <p:ext uri="{BB962C8B-B14F-4D97-AF65-F5344CB8AC3E}">
        <p14:creationId xmlns:p14="http://schemas.microsoft.com/office/powerpoint/2010/main" val="649198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09B8D-4C6B-8C97-7E75-92028E60B8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333441-0236-9C5E-63E9-28B64F7F3D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4A80FE-7739-B599-27AA-D814C7E7BF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29D258-2FE5-DE5D-4919-698408263F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9C67F7-5B35-F9B8-DEEE-7D88F17FE83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46FDC3-6C2F-5555-09D5-2F5D27C02DAB}"/>
              </a:ext>
            </a:extLst>
          </p:cNvPr>
          <p:cNvSpPr>
            <a:spLocks noGrp="1"/>
          </p:cNvSpPr>
          <p:nvPr>
            <p:ph type="dt" sz="half" idx="10"/>
          </p:nvPr>
        </p:nvSpPr>
        <p:spPr/>
        <p:txBody>
          <a:bodyPr/>
          <a:lstStyle/>
          <a:p>
            <a:fld id="{E17EA814-937A-4B8F-A8D2-D0C69D0B7291}" type="datetimeFigureOut">
              <a:rPr lang="en-US" smtClean="0"/>
              <a:t>12/11/2025</a:t>
            </a:fld>
            <a:endParaRPr lang="en-US"/>
          </a:p>
        </p:txBody>
      </p:sp>
      <p:sp>
        <p:nvSpPr>
          <p:cNvPr id="8" name="Footer Placeholder 7">
            <a:extLst>
              <a:ext uri="{FF2B5EF4-FFF2-40B4-BE49-F238E27FC236}">
                <a16:creationId xmlns:a16="http://schemas.microsoft.com/office/drawing/2014/main" id="{F32FDB74-67F7-1473-A6CB-343B2A248D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6E4A7E-A7DE-67BE-606A-D93AC55436C1}"/>
              </a:ext>
            </a:extLst>
          </p:cNvPr>
          <p:cNvSpPr>
            <a:spLocks noGrp="1"/>
          </p:cNvSpPr>
          <p:nvPr>
            <p:ph type="sldNum" sz="quarter" idx="12"/>
          </p:nvPr>
        </p:nvSpPr>
        <p:spPr/>
        <p:txBody>
          <a:bodyPr/>
          <a:lstStyle/>
          <a:p>
            <a:fld id="{2B1F4D33-97FA-42F8-AA34-E07742C3C865}" type="slidenum">
              <a:rPr lang="en-US" smtClean="0"/>
              <a:t>‹#›</a:t>
            </a:fld>
            <a:endParaRPr lang="en-US"/>
          </a:p>
        </p:txBody>
      </p:sp>
    </p:spTree>
    <p:extLst>
      <p:ext uri="{BB962C8B-B14F-4D97-AF65-F5344CB8AC3E}">
        <p14:creationId xmlns:p14="http://schemas.microsoft.com/office/powerpoint/2010/main" val="287675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9CAF7-F856-F71C-CFFF-6538C52E7C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701132-6E57-BC56-7065-2CF649802F2A}"/>
              </a:ext>
            </a:extLst>
          </p:cNvPr>
          <p:cNvSpPr>
            <a:spLocks noGrp="1"/>
          </p:cNvSpPr>
          <p:nvPr>
            <p:ph type="dt" sz="half" idx="10"/>
          </p:nvPr>
        </p:nvSpPr>
        <p:spPr/>
        <p:txBody>
          <a:bodyPr/>
          <a:lstStyle/>
          <a:p>
            <a:fld id="{E17EA814-937A-4B8F-A8D2-D0C69D0B7291}" type="datetimeFigureOut">
              <a:rPr lang="en-US" smtClean="0"/>
              <a:t>12/11/2025</a:t>
            </a:fld>
            <a:endParaRPr lang="en-US"/>
          </a:p>
        </p:txBody>
      </p:sp>
      <p:sp>
        <p:nvSpPr>
          <p:cNvPr id="4" name="Footer Placeholder 3">
            <a:extLst>
              <a:ext uri="{FF2B5EF4-FFF2-40B4-BE49-F238E27FC236}">
                <a16:creationId xmlns:a16="http://schemas.microsoft.com/office/drawing/2014/main" id="{1154D2FC-C7D6-6438-8467-8B29949225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B94593-3585-F145-CBA5-CC3DB03769B1}"/>
              </a:ext>
            </a:extLst>
          </p:cNvPr>
          <p:cNvSpPr>
            <a:spLocks noGrp="1"/>
          </p:cNvSpPr>
          <p:nvPr>
            <p:ph type="sldNum" sz="quarter" idx="12"/>
          </p:nvPr>
        </p:nvSpPr>
        <p:spPr/>
        <p:txBody>
          <a:bodyPr/>
          <a:lstStyle/>
          <a:p>
            <a:fld id="{2B1F4D33-97FA-42F8-AA34-E07742C3C865}" type="slidenum">
              <a:rPr lang="en-US" smtClean="0"/>
              <a:t>‹#›</a:t>
            </a:fld>
            <a:endParaRPr lang="en-US"/>
          </a:p>
        </p:txBody>
      </p:sp>
    </p:spTree>
    <p:extLst>
      <p:ext uri="{BB962C8B-B14F-4D97-AF65-F5344CB8AC3E}">
        <p14:creationId xmlns:p14="http://schemas.microsoft.com/office/powerpoint/2010/main" val="2650700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80C1F8-CB63-1387-6EB4-35FB032114A8}"/>
              </a:ext>
            </a:extLst>
          </p:cNvPr>
          <p:cNvSpPr>
            <a:spLocks noGrp="1"/>
          </p:cNvSpPr>
          <p:nvPr>
            <p:ph type="dt" sz="half" idx="10"/>
          </p:nvPr>
        </p:nvSpPr>
        <p:spPr/>
        <p:txBody>
          <a:bodyPr/>
          <a:lstStyle/>
          <a:p>
            <a:fld id="{E17EA814-937A-4B8F-A8D2-D0C69D0B7291}" type="datetimeFigureOut">
              <a:rPr lang="en-US" smtClean="0"/>
              <a:t>12/11/2025</a:t>
            </a:fld>
            <a:endParaRPr lang="en-US"/>
          </a:p>
        </p:txBody>
      </p:sp>
      <p:sp>
        <p:nvSpPr>
          <p:cNvPr id="3" name="Footer Placeholder 2">
            <a:extLst>
              <a:ext uri="{FF2B5EF4-FFF2-40B4-BE49-F238E27FC236}">
                <a16:creationId xmlns:a16="http://schemas.microsoft.com/office/drawing/2014/main" id="{CE8B9C2B-4E5E-18E3-9710-B623552CCB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99617B-71A3-03C6-D3D4-6B871FF0934A}"/>
              </a:ext>
            </a:extLst>
          </p:cNvPr>
          <p:cNvSpPr>
            <a:spLocks noGrp="1"/>
          </p:cNvSpPr>
          <p:nvPr>
            <p:ph type="sldNum" sz="quarter" idx="12"/>
          </p:nvPr>
        </p:nvSpPr>
        <p:spPr/>
        <p:txBody>
          <a:bodyPr/>
          <a:lstStyle/>
          <a:p>
            <a:fld id="{2B1F4D33-97FA-42F8-AA34-E07742C3C865}" type="slidenum">
              <a:rPr lang="en-US" smtClean="0"/>
              <a:t>‹#›</a:t>
            </a:fld>
            <a:endParaRPr lang="en-US"/>
          </a:p>
        </p:txBody>
      </p:sp>
    </p:spTree>
    <p:extLst>
      <p:ext uri="{BB962C8B-B14F-4D97-AF65-F5344CB8AC3E}">
        <p14:creationId xmlns:p14="http://schemas.microsoft.com/office/powerpoint/2010/main" val="223340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7E7F0-72FE-C667-A819-316800C4B5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F72BEB4-4B8E-66DD-D8FD-5411E2C5F5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DE8ADDD-F828-BCC0-7377-3AB0FC3E83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AC500F-EE17-024C-32ED-21EB4C90B706}"/>
              </a:ext>
            </a:extLst>
          </p:cNvPr>
          <p:cNvSpPr>
            <a:spLocks noGrp="1"/>
          </p:cNvSpPr>
          <p:nvPr>
            <p:ph type="dt" sz="half" idx="10"/>
          </p:nvPr>
        </p:nvSpPr>
        <p:spPr/>
        <p:txBody>
          <a:bodyPr/>
          <a:lstStyle/>
          <a:p>
            <a:fld id="{E17EA814-937A-4B8F-A8D2-D0C69D0B7291}" type="datetimeFigureOut">
              <a:rPr lang="en-US" smtClean="0"/>
              <a:t>12/11/2025</a:t>
            </a:fld>
            <a:endParaRPr lang="en-US"/>
          </a:p>
        </p:txBody>
      </p:sp>
      <p:sp>
        <p:nvSpPr>
          <p:cNvPr id="6" name="Footer Placeholder 5">
            <a:extLst>
              <a:ext uri="{FF2B5EF4-FFF2-40B4-BE49-F238E27FC236}">
                <a16:creationId xmlns:a16="http://schemas.microsoft.com/office/drawing/2014/main" id="{189B1CB1-43EB-7EDD-1A71-FA95FE4E32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E60BEB-CB30-D6EE-2891-F99074106442}"/>
              </a:ext>
            </a:extLst>
          </p:cNvPr>
          <p:cNvSpPr>
            <a:spLocks noGrp="1"/>
          </p:cNvSpPr>
          <p:nvPr>
            <p:ph type="sldNum" sz="quarter" idx="12"/>
          </p:nvPr>
        </p:nvSpPr>
        <p:spPr/>
        <p:txBody>
          <a:bodyPr/>
          <a:lstStyle/>
          <a:p>
            <a:fld id="{2B1F4D33-97FA-42F8-AA34-E07742C3C865}" type="slidenum">
              <a:rPr lang="en-US" smtClean="0"/>
              <a:t>‹#›</a:t>
            </a:fld>
            <a:endParaRPr lang="en-US"/>
          </a:p>
        </p:txBody>
      </p:sp>
    </p:spTree>
    <p:extLst>
      <p:ext uri="{BB962C8B-B14F-4D97-AF65-F5344CB8AC3E}">
        <p14:creationId xmlns:p14="http://schemas.microsoft.com/office/powerpoint/2010/main" val="1759881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17220-77B3-2E8B-BE41-AC7D54BD3D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9175CA2-0351-C961-5CA8-3644E1E6F9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A16759-0171-D5CB-5535-332900ABD0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765E03-07F1-B6DA-2669-1475A6D9E3C7}"/>
              </a:ext>
            </a:extLst>
          </p:cNvPr>
          <p:cNvSpPr>
            <a:spLocks noGrp="1"/>
          </p:cNvSpPr>
          <p:nvPr>
            <p:ph type="dt" sz="half" idx="10"/>
          </p:nvPr>
        </p:nvSpPr>
        <p:spPr/>
        <p:txBody>
          <a:bodyPr/>
          <a:lstStyle/>
          <a:p>
            <a:fld id="{E17EA814-937A-4B8F-A8D2-D0C69D0B7291}" type="datetimeFigureOut">
              <a:rPr lang="en-US" smtClean="0"/>
              <a:t>12/11/2025</a:t>
            </a:fld>
            <a:endParaRPr lang="en-US"/>
          </a:p>
        </p:txBody>
      </p:sp>
      <p:sp>
        <p:nvSpPr>
          <p:cNvPr id="6" name="Footer Placeholder 5">
            <a:extLst>
              <a:ext uri="{FF2B5EF4-FFF2-40B4-BE49-F238E27FC236}">
                <a16:creationId xmlns:a16="http://schemas.microsoft.com/office/drawing/2014/main" id="{D6C3155F-41F0-F17C-42ED-96388D67F0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B2BF80-1D49-5B37-D97A-1476DEC00250}"/>
              </a:ext>
            </a:extLst>
          </p:cNvPr>
          <p:cNvSpPr>
            <a:spLocks noGrp="1"/>
          </p:cNvSpPr>
          <p:nvPr>
            <p:ph type="sldNum" sz="quarter" idx="12"/>
          </p:nvPr>
        </p:nvSpPr>
        <p:spPr/>
        <p:txBody>
          <a:bodyPr/>
          <a:lstStyle/>
          <a:p>
            <a:fld id="{2B1F4D33-97FA-42F8-AA34-E07742C3C865}" type="slidenum">
              <a:rPr lang="en-US" smtClean="0"/>
              <a:t>‹#›</a:t>
            </a:fld>
            <a:endParaRPr lang="en-US"/>
          </a:p>
        </p:txBody>
      </p:sp>
    </p:spTree>
    <p:extLst>
      <p:ext uri="{BB962C8B-B14F-4D97-AF65-F5344CB8AC3E}">
        <p14:creationId xmlns:p14="http://schemas.microsoft.com/office/powerpoint/2010/main" val="1876007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1C88CB-8A02-5753-8333-1AFBA346D6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E4D2B9-AEC6-26A0-7297-B57D46E06F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8A20F0-629B-7160-6EDD-C79DC55A1C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7EA814-937A-4B8F-A8D2-D0C69D0B7291}" type="datetimeFigureOut">
              <a:rPr lang="en-US" smtClean="0"/>
              <a:t>12/11/2025</a:t>
            </a:fld>
            <a:endParaRPr lang="en-US"/>
          </a:p>
        </p:txBody>
      </p:sp>
      <p:sp>
        <p:nvSpPr>
          <p:cNvPr id="5" name="Footer Placeholder 4">
            <a:extLst>
              <a:ext uri="{FF2B5EF4-FFF2-40B4-BE49-F238E27FC236}">
                <a16:creationId xmlns:a16="http://schemas.microsoft.com/office/drawing/2014/main" id="{3AD1E74F-C92D-ABF1-08ED-4751B7FB9E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C6A8EB6-B294-579C-8285-FBE2BFE73C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F4D33-97FA-42F8-AA34-E07742C3C865}" type="slidenum">
              <a:rPr lang="en-US" smtClean="0"/>
              <a:t>‹#›</a:t>
            </a:fld>
            <a:endParaRPr lang="en-US"/>
          </a:p>
        </p:txBody>
      </p:sp>
    </p:spTree>
    <p:extLst>
      <p:ext uri="{BB962C8B-B14F-4D97-AF65-F5344CB8AC3E}">
        <p14:creationId xmlns:p14="http://schemas.microsoft.com/office/powerpoint/2010/main" val="1363472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A6B78-FC6D-33FA-4472-A1542E3476E1}"/>
              </a:ext>
            </a:extLst>
          </p:cNvPr>
          <p:cNvSpPr>
            <a:spLocks noGrp="1"/>
          </p:cNvSpPr>
          <p:nvPr>
            <p:ph type="ctrTitle"/>
          </p:nvPr>
        </p:nvSpPr>
        <p:spPr/>
        <p:txBody>
          <a:bodyPr/>
          <a:lstStyle/>
          <a:p>
            <a:r>
              <a:rPr lang="en-US" dirty="0"/>
              <a:t>Module 5</a:t>
            </a:r>
          </a:p>
        </p:txBody>
      </p:sp>
      <p:sp>
        <p:nvSpPr>
          <p:cNvPr id="3" name="Subtitle 2">
            <a:extLst>
              <a:ext uri="{FF2B5EF4-FFF2-40B4-BE49-F238E27FC236}">
                <a16:creationId xmlns:a16="http://schemas.microsoft.com/office/drawing/2014/main" id="{B81328E6-4EE6-6813-F6A1-FEE0237076B5}"/>
              </a:ext>
            </a:extLst>
          </p:cNvPr>
          <p:cNvSpPr>
            <a:spLocks noGrp="1"/>
          </p:cNvSpPr>
          <p:nvPr>
            <p:ph type="subTitle" idx="1"/>
          </p:nvPr>
        </p:nvSpPr>
        <p:spPr/>
        <p:txBody>
          <a:bodyPr>
            <a:normAutofit/>
          </a:bodyPr>
          <a:lstStyle/>
          <a:p>
            <a:r>
              <a:rPr lang="en-US" sz="4000" dirty="0"/>
              <a:t>Relational Database Management Systems</a:t>
            </a:r>
          </a:p>
        </p:txBody>
      </p:sp>
    </p:spTree>
    <p:extLst>
      <p:ext uri="{BB962C8B-B14F-4D97-AF65-F5344CB8AC3E}">
        <p14:creationId xmlns:p14="http://schemas.microsoft.com/office/powerpoint/2010/main" val="1114630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A827D-F315-5895-2DF6-67ABF09C4835}"/>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91E796E2-1173-9520-320B-8BD15173DF99}"/>
              </a:ext>
            </a:extLst>
          </p:cNvPr>
          <p:cNvSpPr>
            <a:spLocks noGrp="1"/>
          </p:cNvSpPr>
          <p:nvPr>
            <p:ph idx="1"/>
          </p:nvPr>
        </p:nvSpPr>
        <p:spPr/>
        <p:txBody>
          <a:bodyPr/>
          <a:lstStyle/>
          <a:p>
            <a:pPr algn="just">
              <a:lnSpc>
                <a:spcPct val="150000"/>
              </a:lnSpc>
            </a:pPr>
            <a:r>
              <a:rPr lang="en-US" dirty="0"/>
              <a:t>Query Optimizer evaluates various execution plans for a given query and selects the most efficient one to enhance the performance of database operations.</a:t>
            </a:r>
          </a:p>
          <a:p>
            <a:pPr algn="just">
              <a:lnSpc>
                <a:spcPct val="150000"/>
              </a:lnSpc>
            </a:pPr>
            <a:r>
              <a:rPr lang="en-US" dirty="0"/>
              <a:t>Caches &amp; Buffers store frequently accessed data or query results in memory, reducing the need to repeatedly access the underlying storage and improving overall system performance.</a:t>
            </a:r>
          </a:p>
          <a:p>
            <a:endParaRPr lang="en-US" dirty="0"/>
          </a:p>
        </p:txBody>
      </p:sp>
    </p:spTree>
    <p:extLst>
      <p:ext uri="{BB962C8B-B14F-4D97-AF65-F5344CB8AC3E}">
        <p14:creationId xmlns:p14="http://schemas.microsoft.com/office/powerpoint/2010/main" val="2527245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41E89-D2CB-3278-EFB8-449831A4FC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CBAA42E-EA7D-A6BB-1549-E4F8693A0FB9}"/>
              </a:ext>
            </a:extLst>
          </p:cNvPr>
          <p:cNvSpPr>
            <a:spLocks noGrp="1"/>
          </p:cNvSpPr>
          <p:nvPr>
            <p:ph idx="1"/>
          </p:nvPr>
        </p:nvSpPr>
        <p:spPr/>
        <p:txBody>
          <a:bodyPr/>
          <a:lstStyle/>
          <a:p>
            <a:endParaRPr lang="en-US" dirty="0"/>
          </a:p>
        </p:txBody>
      </p:sp>
      <p:pic>
        <p:nvPicPr>
          <p:cNvPr id="10242" name="Picture 2" descr="Boost Your Snowflake Queries: Top Strategies for Faster Results - Beyond  the Horizon...">
            <a:extLst>
              <a:ext uri="{FF2B5EF4-FFF2-40B4-BE49-F238E27FC236}">
                <a16:creationId xmlns:a16="http://schemas.microsoft.com/office/drawing/2014/main" id="{76CC940B-33F0-FAEF-097A-88A65AF7B3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333375"/>
            <a:ext cx="10515599" cy="3095625"/>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What is Buffer and Caches ?. Buffers and caches are essential… | by  The_Anshuman | Medium">
            <a:extLst>
              <a:ext uri="{FF2B5EF4-FFF2-40B4-BE49-F238E27FC236}">
                <a16:creationId xmlns:a16="http://schemas.microsoft.com/office/drawing/2014/main" id="{EB37BD2B-D9F1-BEE9-60BA-FC6EFF522D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27123"/>
            <a:ext cx="6345671" cy="1909648"/>
          </a:xfrm>
          <a:prstGeom prst="rect">
            <a:avLst/>
          </a:prstGeom>
          <a:noFill/>
          <a:extLst>
            <a:ext uri="{909E8E84-426E-40DD-AFC4-6F175D3DCCD1}">
              <a14:hiddenFill xmlns:a14="http://schemas.microsoft.com/office/drawing/2010/main">
                <a:solidFill>
                  <a:srgbClr val="FFFFFF"/>
                </a:solidFill>
              </a14:hiddenFill>
            </a:ext>
          </a:extLst>
        </p:spPr>
      </p:pic>
      <p:pic>
        <p:nvPicPr>
          <p:cNvPr id="10246" name="Picture 6" descr="🚀 Cache vs Buffer – What's the Difference? 🧐 They both handle temporary  data — but serve very different goals. Here's the breakdown 👇 🔹 Definition  Cache: Stores frequently accessed data for">
            <a:extLst>
              <a:ext uri="{FF2B5EF4-FFF2-40B4-BE49-F238E27FC236}">
                <a16:creationId xmlns:a16="http://schemas.microsoft.com/office/drawing/2014/main" id="{6B5195E4-68D4-5F27-FEE2-404D6872ED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5670" y="3182372"/>
            <a:ext cx="5008127" cy="35667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7838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21219-AE60-3383-26A3-CE97E2D43BF2}"/>
              </a:ext>
            </a:extLst>
          </p:cNvPr>
          <p:cNvSpPr>
            <a:spLocks noGrp="1"/>
          </p:cNvSpPr>
          <p:nvPr>
            <p:ph type="title"/>
          </p:nvPr>
        </p:nvSpPr>
        <p:spPr/>
        <p:txBody>
          <a:bodyPr/>
          <a:lstStyle/>
          <a:p>
            <a:r>
              <a:rPr lang="en-US" b="1" dirty="0"/>
              <a:t>Storage Engines</a:t>
            </a:r>
            <a:br>
              <a:rPr lang="en-US" dirty="0"/>
            </a:br>
            <a:endParaRPr lang="en-US" dirty="0"/>
          </a:p>
        </p:txBody>
      </p:sp>
      <p:sp>
        <p:nvSpPr>
          <p:cNvPr id="3" name="Content Placeholder 2">
            <a:extLst>
              <a:ext uri="{FF2B5EF4-FFF2-40B4-BE49-F238E27FC236}">
                <a16:creationId xmlns:a16="http://schemas.microsoft.com/office/drawing/2014/main" id="{1BF3110A-E638-FE21-C7F0-58715EAAE4CC}"/>
              </a:ext>
            </a:extLst>
          </p:cNvPr>
          <p:cNvSpPr>
            <a:spLocks noGrp="1"/>
          </p:cNvSpPr>
          <p:nvPr>
            <p:ph idx="1"/>
          </p:nvPr>
        </p:nvSpPr>
        <p:spPr>
          <a:xfrm>
            <a:off x="838200" y="1825624"/>
            <a:ext cx="10515600" cy="5032375"/>
          </a:xfrm>
        </p:spPr>
        <p:txBody>
          <a:bodyPr/>
          <a:lstStyle/>
          <a:p>
            <a:pPr algn="just">
              <a:lnSpc>
                <a:spcPct val="100000"/>
              </a:lnSpc>
            </a:pPr>
            <a:r>
              <a:rPr lang="en-US" dirty="0"/>
              <a:t>In MySQL, a storage engine is a component that is in charge of storage, retrieval, and management of data in the database.</a:t>
            </a:r>
          </a:p>
          <a:p>
            <a:pPr algn="just">
              <a:lnSpc>
                <a:spcPct val="100000"/>
              </a:lnSpc>
            </a:pPr>
            <a:r>
              <a:rPr lang="en-US" dirty="0"/>
              <a:t>MySQL uses a pluggable storage engine architecture that allows you to select different storage engines such as InnoDB, MyISAM, and others.</a:t>
            </a:r>
          </a:p>
          <a:p>
            <a:pPr algn="just">
              <a:lnSpc>
                <a:spcPct val="100000"/>
              </a:lnSpc>
            </a:pPr>
            <a:r>
              <a:rPr lang="en-US" dirty="0"/>
              <a:t>The pluggable storage engine architecture provides flexibility to meet specific performance and scalability requirements while maintaining a consistent SQL interface and overall database functionality.</a:t>
            </a:r>
          </a:p>
          <a:p>
            <a:endParaRPr lang="en-US" dirty="0"/>
          </a:p>
        </p:txBody>
      </p:sp>
    </p:spTree>
    <p:extLst>
      <p:ext uri="{BB962C8B-B14F-4D97-AF65-F5344CB8AC3E}">
        <p14:creationId xmlns:p14="http://schemas.microsoft.com/office/powerpoint/2010/main" val="4142684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8B1D8-113A-0467-04BB-0487BAB49A9A}"/>
              </a:ext>
            </a:extLst>
          </p:cNvPr>
          <p:cNvSpPr>
            <a:spLocks noGrp="1"/>
          </p:cNvSpPr>
          <p:nvPr>
            <p:ph type="title"/>
          </p:nvPr>
        </p:nvSpPr>
        <p:spPr/>
        <p:txBody>
          <a:bodyPr/>
          <a:lstStyle/>
          <a:p>
            <a:r>
              <a:rPr lang="en-US" b="1" dirty="0"/>
              <a:t>File systems</a:t>
            </a:r>
            <a:br>
              <a:rPr lang="en-US" dirty="0"/>
            </a:br>
            <a:endParaRPr lang="en-US" dirty="0"/>
          </a:p>
        </p:txBody>
      </p:sp>
      <p:sp>
        <p:nvSpPr>
          <p:cNvPr id="3" name="Content Placeholder 2">
            <a:extLst>
              <a:ext uri="{FF2B5EF4-FFF2-40B4-BE49-F238E27FC236}">
                <a16:creationId xmlns:a16="http://schemas.microsoft.com/office/drawing/2014/main" id="{69032B6E-2B3E-AF85-CCBF-4D64FE5E29EB}"/>
              </a:ext>
            </a:extLst>
          </p:cNvPr>
          <p:cNvSpPr>
            <a:spLocks noGrp="1"/>
          </p:cNvSpPr>
          <p:nvPr>
            <p:ph idx="1"/>
          </p:nvPr>
        </p:nvSpPr>
        <p:spPr/>
        <p:txBody>
          <a:bodyPr/>
          <a:lstStyle/>
          <a:p>
            <a:pPr algn="just">
              <a:lnSpc>
                <a:spcPct val="150000"/>
              </a:lnSpc>
            </a:pPr>
            <a:r>
              <a:rPr lang="en-US" dirty="0"/>
              <a:t>The file system organizes and stores various file types, including data and index files. MySQL uses log files to maintain transactional consistency and support recovery mechanisms. Typically log files are binary and redo logs.</a:t>
            </a:r>
          </a:p>
        </p:txBody>
      </p:sp>
    </p:spTree>
    <p:extLst>
      <p:ext uri="{BB962C8B-B14F-4D97-AF65-F5344CB8AC3E}">
        <p14:creationId xmlns:p14="http://schemas.microsoft.com/office/powerpoint/2010/main" val="3389548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0A633-4270-4939-1D64-777EC4E3733A}"/>
              </a:ext>
            </a:extLst>
          </p:cNvPr>
          <p:cNvSpPr>
            <a:spLocks noGrp="1"/>
          </p:cNvSpPr>
          <p:nvPr>
            <p:ph type="title"/>
          </p:nvPr>
        </p:nvSpPr>
        <p:spPr/>
        <p:txBody>
          <a:bodyPr/>
          <a:lstStyle/>
          <a:p>
            <a:r>
              <a:rPr lang="en-US" dirty="0"/>
              <a:t>Dedicated Server</a:t>
            </a:r>
          </a:p>
        </p:txBody>
      </p:sp>
      <p:sp>
        <p:nvSpPr>
          <p:cNvPr id="3" name="Content Placeholder 2">
            <a:extLst>
              <a:ext uri="{FF2B5EF4-FFF2-40B4-BE49-F238E27FC236}">
                <a16:creationId xmlns:a16="http://schemas.microsoft.com/office/drawing/2014/main" id="{0ED12E34-A548-A0B5-D6ED-4DBB8FA6198B}"/>
              </a:ext>
            </a:extLst>
          </p:cNvPr>
          <p:cNvSpPr>
            <a:spLocks noGrp="1"/>
          </p:cNvSpPr>
          <p:nvPr>
            <p:ph idx="1"/>
          </p:nvPr>
        </p:nvSpPr>
        <p:spPr>
          <a:xfrm>
            <a:off x="838200" y="1825624"/>
            <a:ext cx="10515600" cy="5032375"/>
          </a:xfrm>
        </p:spPr>
        <p:txBody>
          <a:bodyPr/>
          <a:lstStyle/>
          <a:p>
            <a:pPr algn="just">
              <a:lnSpc>
                <a:spcPct val="100000"/>
              </a:lnSpc>
            </a:pPr>
            <a:r>
              <a:rPr lang="en-US" dirty="0"/>
              <a:t>In DBMS, a </a:t>
            </a:r>
            <a:r>
              <a:rPr lang="en-US" b="1" dirty="0"/>
              <a:t>dedicated server</a:t>
            </a:r>
            <a:r>
              <a:rPr lang="en-US" dirty="0"/>
              <a:t> is a powerful, physical machine entirely reserved for one client, providing exclusive access to all its resources (CPU, RAM, storage) for running databases, ensuring maximum performance, security, and control, unlike shared servers where resources are split. It's ideal for critical, resource-intensive applications needing high availability and isolation, with the client managing configurations or opting for managed services for maintenance.</a:t>
            </a:r>
          </a:p>
        </p:txBody>
      </p:sp>
    </p:spTree>
    <p:extLst>
      <p:ext uri="{BB962C8B-B14F-4D97-AF65-F5344CB8AC3E}">
        <p14:creationId xmlns:p14="http://schemas.microsoft.com/office/powerpoint/2010/main" val="555014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7E044-A966-D0EE-F9AC-A7C0161303C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3E65335-1EB4-FC25-65B9-3D79CFA9FDEE}"/>
              </a:ext>
            </a:extLst>
          </p:cNvPr>
          <p:cNvSpPr>
            <a:spLocks noGrp="1"/>
          </p:cNvSpPr>
          <p:nvPr>
            <p:ph idx="1"/>
          </p:nvPr>
        </p:nvSpPr>
        <p:spPr/>
        <p:txBody>
          <a:bodyPr/>
          <a:lstStyle/>
          <a:p>
            <a:endParaRPr lang="en-US"/>
          </a:p>
        </p:txBody>
      </p:sp>
      <p:pic>
        <p:nvPicPr>
          <p:cNvPr id="6146" name="Picture 2" descr="What Is A Dedicated Server? And When Do You Need One #1">
            <a:extLst>
              <a:ext uri="{FF2B5EF4-FFF2-40B4-BE49-F238E27FC236}">
                <a16:creationId xmlns:a16="http://schemas.microsoft.com/office/drawing/2014/main" id="{4DF886B4-8F79-77F7-85C6-5EEF7BB96F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370" y="352425"/>
            <a:ext cx="10722429" cy="6505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97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1F1F6-550A-64D2-37C6-3F445E4E305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7D70C4E-1124-9618-B7AE-C46E77C94BE5}"/>
              </a:ext>
            </a:extLst>
          </p:cNvPr>
          <p:cNvSpPr>
            <a:spLocks noGrp="1"/>
          </p:cNvSpPr>
          <p:nvPr>
            <p:ph idx="1"/>
          </p:nvPr>
        </p:nvSpPr>
        <p:spPr/>
        <p:txBody>
          <a:bodyPr/>
          <a:lstStyle/>
          <a:p>
            <a:endParaRPr lang="en-US"/>
          </a:p>
        </p:txBody>
      </p:sp>
      <p:pic>
        <p:nvPicPr>
          <p:cNvPr id="4098" name="Picture 2" descr="What is a Dedicated Server? A Comprehensive Guide">
            <a:extLst>
              <a:ext uri="{FF2B5EF4-FFF2-40B4-BE49-F238E27FC236}">
                <a16:creationId xmlns:a16="http://schemas.microsoft.com/office/drawing/2014/main" id="{9675A9A8-CB59-3C18-D0D9-C2E48B9C48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60577"/>
            <a:ext cx="10515600" cy="62877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01744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028A5-0712-0494-2B67-97A4D5D5E48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C5E223-6819-1FEE-E195-2204454CB651}"/>
              </a:ext>
            </a:extLst>
          </p:cNvPr>
          <p:cNvSpPr>
            <a:spLocks noGrp="1"/>
          </p:cNvSpPr>
          <p:nvPr>
            <p:ph idx="1"/>
          </p:nvPr>
        </p:nvSpPr>
        <p:spPr/>
        <p:txBody>
          <a:bodyPr/>
          <a:lstStyle/>
          <a:p>
            <a:endParaRPr lang="en-US"/>
          </a:p>
        </p:txBody>
      </p:sp>
      <p:pic>
        <p:nvPicPr>
          <p:cNvPr id="5122" name="Picture 2" descr="8 Reasons Why You Should Use Fast Dedicated Servers">
            <a:extLst>
              <a:ext uri="{FF2B5EF4-FFF2-40B4-BE49-F238E27FC236}">
                <a16:creationId xmlns:a16="http://schemas.microsoft.com/office/drawing/2014/main" id="{69021D69-30D5-71F9-D15C-3106065C84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752" y="365124"/>
            <a:ext cx="10604047" cy="6492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7511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F180F-9503-C463-9EEB-CDF1ED7FFF1F}"/>
              </a:ext>
            </a:extLst>
          </p:cNvPr>
          <p:cNvSpPr>
            <a:spLocks noGrp="1"/>
          </p:cNvSpPr>
          <p:nvPr>
            <p:ph type="title"/>
          </p:nvPr>
        </p:nvSpPr>
        <p:spPr/>
        <p:txBody>
          <a:bodyPr/>
          <a:lstStyle/>
          <a:p>
            <a:r>
              <a:rPr lang="en-US" b="1" dirty="0"/>
              <a:t>Multithreaded Server</a:t>
            </a:r>
          </a:p>
        </p:txBody>
      </p:sp>
      <p:sp>
        <p:nvSpPr>
          <p:cNvPr id="3" name="Content Placeholder 2">
            <a:extLst>
              <a:ext uri="{FF2B5EF4-FFF2-40B4-BE49-F238E27FC236}">
                <a16:creationId xmlns:a16="http://schemas.microsoft.com/office/drawing/2014/main" id="{0555693D-F0E4-1DFD-ED6D-C1ACFC613ECC}"/>
              </a:ext>
            </a:extLst>
          </p:cNvPr>
          <p:cNvSpPr>
            <a:spLocks noGrp="1"/>
          </p:cNvSpPr>
          <p:nvPr>
            <p:ph idx="1"/>
          </p:nvPr>
        </p:nvSpPr>
        <p:spPr/>
        <p:txBody>
          <a:bodyPr>
            <a:normAutofit/>
          </a:bodyPr>
          <a:lstStyle/>
          <a:p>
            <a:pPr algn="just">
              <a:lnSpc>
                <a:spcPct val="100000"/>
              </a:lnSpc>
            </a:pPr>
            <a:r>
              <a:rPr lang="en-US" sz="3200" dirty="0"/>
              <a:t>A multi-threaded server handles multiple client requests </a:t>
            </a:r>
            <a:r>
              <a:rPr lang="en-US" sz="3200" i="1" dirty="0">
                <a:effectLst/>
              </a:rPr>
              <a:t>concurrently</a:t>
            </a:r>
            <a:r>
              <a:rPr lang="en-US" sz="3200" dirty="0"/>
              <a:t> by creating a separate thread of execution for each request, allowing it to serve many users or tasks at once without waiting, unlike single-threaded servers that process requests one by one. This improves responsiveness and efficiency, making it ideal for web servers (HTTP), databases, and real-time applications like chat or streaming, where quick parallel processing is crucial. </a:t>
            </a:r>
          </a:p>
        </p:txBody>
      </p:sp>
    </p:spTree>
    <p:extLst>
      <p:ext uri="{BB962C8B-B14F-4D97-AF65-F5344CB8AC3E}">
        <p14:creationId xmlns:p14="http://schemas.microsoft.com/office/powerpoint/2010/main" val="1827678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958BF-42D2-FC61-5C76-E143A9B9E52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4271DD7-1DEE-000E-CC69-1149BF2F155D}"/>
              </a:ext>
            </a:extLst>
          </p:cNvPr>
          <p:cNvSpPr>
            <a:spLocks noGrp="1"/>
          </p:cNvSpPr>
          <p:nvPr>
            <p:ph idx="1"/>
          </p:nvPr>
        </p:nvSpPr>
        <p:spPr/>
        <p:txBody>
          <a:bodyPr/>
          <a:lstStyle/>
          <a:p>
            <a:endParaRPr lang="en-US"/>
          </a:p>
        </p:txBody>
      </p:sp>
      <p:pic>
        <p:nvPicPr>
          <p:cNvPr id="7170" name="Picture 2" descr="Multithreaded Servers in Java ...">
            <a:extLst>
              <a:ext uri="{FF2B5EF4-FFF2-40B4-BE49-F238E27FC236}">
                <a16:creationId xmlns:a16="http://schemas.microsoft.com/office/drawing/2014/main" id="{6C6452BD-0545-2D73-989A-5FD676DC86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65125"/>
            <a:ext cx="10515600" cy="5811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0449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CF864-924E-613D-B8C8-35E82E0876B3}"/>
              </a:ext>
            </a:extLst>
          </p:cNvPr>
          <p:cNvSpPr>
            <a:spLocks noGrp="1"/>
          </p:cNvSpPr>
          <p:nvPr>
            <p:ph type="title"/>
          </p:nvPr>
        </p:nvSpPr>
        <p:spPr/>
        <p:txBody>
          <a:bodyPr/>
          <a:lstStyle/>
          <a:p>
            <a:r>
              <a:rPr lang="en-US" b="1" dirty="0"/>
              <a:t>MySQL Architecture</a:t>
            </a:r>
          </a:p>
        </p:txBody>
      </p:sp>
      <p:sp>
        <p:nvSpPr>
          <p:cNvPr id="3" name="Content Placeholder 2">
            <a:extLst>
              <a:ext uri="{FF2B5EF4-FFF2-40B4-BE49-F238E27FC236}">
                <a16:creationId xmlns:a16="http://schemas.microsoft.com/office/drawing/2014/main" id="{068D8D54-8039-B27B-85CA-CC39015A150B}"/>
              </a:ext>
            </a:extLst>
          </p:cNvPr>
          <p:cNvSpPr>
            <a:spLocks noGrp="1"/>
          </p:cNvSpPr>
          <p:nvPr>
            <p:ph idx="1"/>
          </p:nvPr>
        </p:nvSpPr>
        <p:spPr/>
        <p:txBody>
          <a:bodyPr/>
          <a:lstStyle/>
          <a:p>
            <a:pPr algn="just">
              <a:lnSpc>
                <a:spcPct val="100000"/>
              </a:lnSpc>
            </a:pPr>
            <a:r>
              <a:rPr lang="en-US" dirty="0"/>
              <a:t>MySQL follows the client-server architecture, which divides the system into two main components: Client and Server.</a:t>
            </a:r>
          </a:p>
        </p:txBody>
      </p:sp>
    </p:spTree>
    <p:extLst>
      <p:ext uri="{BB962C8B-B14F-4D97-AF65-F5344CB8AC3E}">
        <p14:creationId xmlns:p14="http://schemas.microsoft.com/office/powerpoint/2010/main" val="656664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D711A-C538-EB76-CA5E-008168098630}"/>
              </a:ext>
            </a:extLst>
          </p:cNvPr>
          <p:cNvSpPr>
            <a:spLocks noGrp="1"/>
          </p:cNvSpPr>
          <p:nvPr>
            <p:ph type="title"/>
          </p:nvPr>
        </p:nvSpPr>
        <p:spPr/>
        <p:txBody>
          <a:bodyPr/>
          <a:lstStyle/>
          <a:p>
            <a:r>
              <a:rPr lang="en-US" b="1" dirty="0"/>
              <a:t>Distributed Database</a:t>
            </a:r>
          </a:p>
        </p:txBody>
      </p:sp>
      <p:sp>
        <p:nvSpPr>
          <p:cNvPr id="3" name="Content Placeholder 2">
            <a:extLst>
              <a:ext uri="{FF2B5EF4-FFF2-40B4-BE49-F238E27FC236}">
                <a16:creationId xmlns:a16="http://schemas.microsoft.com/office/drawing/2014/main" id="{0E25F742-5CD3-9193-2F67-AE121098A046}"/>
              </a:ext>
            </a:extLst>
          </p:cNvPr>
          <p:cNvSpPr>
            <a:spLocks noGrp="1"/>
          </p:cNvSpPr>
          <p:nvPr>
            <p:ph idx="1"/>
          </p:nvPr>
        </p:nvSpPr>
        <p:spPr>
          <a:xfrm>
            <a:off x="838200" y="1825624"/>
            <a:ext cx="10515600" cy="5032375"/>
          </a:xfrm>
        </p:spPr>
        <p:txBody>
          <a:bodyPr>
            <a:normAutofit/>
          </a:bodyPr>
          <a:lstStyle/>
          <a:p>
            <a:pPr algn="just">
              <a:lnSpc>
                <a:spcPct val="100000"/>
              </a:lnSpc>
            </a:pPr>
            <a:r>
              <a:rPr lang="en-US" sz="3200" dirty="0"/>
              <a:t>A distributed database stores data across multiple interconnected computers (nodes) in different locations, appearing as a single logical database to users, which enhances scalability, reliability (fault tolerance), and performance by reducing load on any single machine and allowing local data access. Instead of one central system, data is spread out and managed by a Distributed Database Management System (DDBMS) across servers, enabling horizontal scaling by adding more nodes.</a:t>
            </a:r>
          </a:p>
        </p:txBody>
      </p:sp>
    </p:spTree>
    <p:extLst>
      <p:ext uri="{BB962C8B-B14F-4D97-AF65-F5344CB8AC3E}">
        <p14:creationId xmlns:p14="http://schemas.microsoft.com/office/powerpoint/2010/main" val="2541543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CA212-C5B9-6D52-D4A6-F15EC629227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8417CDA-9078-F5EE-CCAC-25E2EFDF6FDF}"/>
              </a:ext>
            </a:extLst>
          </p:cNvPr>
          <p:cNvSpPr>
            <a:spLocks noGrp="1"/>
          </p:cNvSpPr>
          <p:nvPr>
            <p:ph idx="1"/>
          </p:nvPr>
        </p:nvSpPr>
        <p:spPr/>
        <p:txBody>
          <a:bodyPr/>
          <a:lstStyle/>
          <a:p>
            <a:endParaRPr lang="en-US"/>
          </a:p>
        </p:txBody>
      </p:sp>
      <p:pic>
        <p:nvPicPr>
          <p:cNvPr id="8194" name="Picture 2" descr="What Is A Distributed Database? | MongoDB">
            <a:extLst>
              <a:ext uri="{FF2B5EF4-FFF2-40B4-BE49-F238E27FC236}">
                <a16:creationId xmlns:a16="http://schemas.microsoft.com/office/drawing/2014/main" id="{1C2BD390-7EA8-8C78-EBC6-0EBFB1F3EE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7950"/>
            <a:ext cx="12192000" cy="66405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2303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1F97B-6D32-4959-4FB2-897EEBC930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AB1FB5-E95D-2E1E-A97D-DAD3E6B242AB}"/>
              </a:ext>
            </a:extLst>
          </p:cNvPr>
          <p:cNvSpPr>
            <a:spLocks noGrp="1"/>
          </p:cNvSpPr>
          <p:nvPr>
            <p:ph type="title"/>
          </p:nvPr>
        </p:nvSpPr>
        <p:spPr>
          <a:xfrm>
            <a:off x="838200" y="365125"/>
            <a:ext cx="10515600" cy="560161"/>
          </a:xfrm>
        </p:spPr>
        <p:txBody>
          <a:bodyPr>
            <a:normAutofit fontScale="90000"/>
          </a:bodyPr>
          <a:lstStyle/>
          <a:p>
            <a:r>
              <a:rPr lang="en-US" b="1" dirty="0"/>
              <a:t>MySQL Architecture</a:t>
            </a:r>
          </a:p>
        </p:txBody>
      </p:sp>
      <p:sp>
        <p:nvSpPr>
          <p:cNvPr id="3" name="Content Placeholder 2">
            <a:extLst>
              <a:ext uri="{FF2B5EF4-FFF2-40B4-BE49-F238E27FC236}">
                <a16:creationId xmlns:a16="http://schemas.microsoft.com/office/drawing/2014/main" id="{BBF152B1-B19F-96BE-FB3E-99DA3DA84FDD}"/>
              </a:ext>
            </a:extLst>
          </p:cNvPr>
          <p:cNvSpPr>
            <a:spLocks noGrp="1"/>
          </p:cNvSpPr>
          <p:nvPr>
            <p:ph idx="1"/>
          </p:nvPr>
        </p:nvSpPr>
        <p:spPr/>
        <p:txBody>
          <a:bodyPr/>
          <a:lstStyle/>
          <a:p>
            <a:pPr algn="just">
              <a:lnSpc>
                <a:spcPct val="100000"/>
              </a:lnSpc>
            </a:pPr>
            <a:endParaRPr lang="en-US" dirty="0"/>
          </a:p>
        </p:txBody>
      </p:sp>
      <p:pic>
        <p:nvPicPr>
          <p:cNvPr id="2050" name="Picture 2" descr="MySQL Architecture">
            <a:extLst>
              <a:ext uri="{FF2B5EF4-FFF2-40B4-BE49-F238E27FC236}">
                <a16:creationId xmlns:a16="http://schemas.microsoft.com/office/drawing/2014/main" id="{77541159-4B68-2FBD-AE0E-E2BEBA44F0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1110343"/>
            <a:ext cx="10787743" cy="5747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7163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EED87-4B65-E87B-CAFD-A26970AD1C66}"/>
              </a:ext>
            </a:extLst>
          </p:cNvPr>
          <p:cNvSpPr>
            <a:spLocks noGrp="1"/>
          </p:cNvSpPr>
          <p:nvPr>
            <p:ph type="title"/>
          </p:nvPr>
        </p:nvSpPr>
        <p:spPr>
          <a:xfrm>
            <a:off x="838200" y="365126"/>
            <a:ext cx="10515600" cy="1039132"/>
          </a:xfrm>
        </p:spPr>
        <p:txBody>
          <a:bodyPr/>
          <a:lstStyle/>
          <a:p>
            <a:r>
              <a:rPr lang="en-US" b="1" dirty="0"/>
              <a:t>Client</a:t>
            </a:r>
          </a:p>
        </p:txBody>
      </p:sp>
      <p:sp>
        <p:nvSpPr>
          <p:cNvPr id="3" name="Content Placeholder 2">
            <a:extLst>
              <a:ext uri="{FF2B5EF4-FFF2-40B4-BE49-F238E27FC236}">
                <a16:creationId xmlns:a16="http://schemas.microsoft.com/office/drawing/2014/main" id="{C2D47AFC-AB59-1348-9C33-22E935BC59C2}"/>
              </a:ext>
            </a:extLst>
          </p:cNvPr>
          <p:cNvSpPr>
            <a:spLocks noGrp="1"/>
          </p:cNvSpPr>
          <p:nvPr>
            <p:ph idx="1"/>
          </p:nvPr>
        </p:nvSpPr>
        <p:spPr>
          <a:xfrm>
            <a:off x="936171" y="1558470"/>
            <a:ext cx="10515600" cy="4934404"/>
          </a:xfrm>
        </p:spPr>
        <p:txBody>
          <a:bodyPr>
            <a:normAutofit/>
          </a:bodyPr>
          <a:lstStyle/>
          <a:p>
            <a:pPr>
              <a:lnSpc>
                <a:spcPct val="150000"/>
              </a:lnSpc>
            </a:pPr>
            <a:r>
              <a:rPr lang="en-US" sz="3200" dirty="0"/>
              <a:t>The client is the application that interacts with the MySQL database server.</a:t>
            </a:r>
          </a:p>
          <a:p>
            <a:pPr>
              <a:lnSpc>
                <a:spcPct val="150000"/>
              </a:lnSpc>
            </a:pPr>
            <a:r>
              <a:rPr lang="en-US" sz="3200" dirty="0"/>
              <a:t>The client can be a standalone application, a web application, or any program that needs a database.</a:t>
            </a:r>
          </a:p>
          <a:p>
            <a:pPr>
              <a:lnSpc>
                <a:spcPct val="150000"/>
              </a:lnSpc>
            </a:pPr>
            <a:r>
              <a:rPr lang="en-US" sz="3200" dirty="0"/>
              <a:t>The client sends SQL queries to the MySQL server for processing.</a:t>
            </a:r>
          </a:p>
          <a:p>
            <a:endParaRPr lang="en-US" dirty="0"/>
          </a:p>
        </p:txBody>
      </p:sp>
    </p:spTree>
    <p:extLst>
      <p:ext uri="{BB962C8B-B14F-4D97-AF65-F5344CB8AC3E}">
        <p14:creationId xmlns:p14="http://schemas.microsoft.com/office/powerpoint/2010/main" val="1549387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54CF9-5830-4BA5-4AF1-8191F1F9D477}"/>
              </a:ext>
            </a:extLst>
          </p:cNvPr>
          <p:cNvSpPr>
            <a:spLocks noGrp="1"/>
          </p:cNvSpPr>
          <p:nvPr>
            <p:ph type="title"/>
          </p:nvPr>
        </p:nvSpPr>
        <p:spPr/>
        <p:txBody>
          <a:bodyPr/>
          <a:lstStyle/>
          <a:p>
            <a:r>
              <a:rPr lang="en-US" b="1" dirty="0"/>
              <a:t>Server</a:t>
            </a:r>
            <a:br>
              <a:rPr lang="en-US" dirty="0"/>
            </a:br>
            <a:endParaRPr lang="en-US" dirty="0"/>
          </a:p>
        </p:txBody>
      </p:sp>
      <p:sp>
        <p:nvSpPr>
          <p:cNvPr id="3" name="Content Placeholder 2">
            <a:extLst>
              <a:ext uri="{FF2B5EF4-FFF2-40B4-BE49-F238E27FC236}">
                <a16:creationId xmlns:a16="http://schemas.microsoft.com/office/drawing/2014/main" id="{874978E6-545A-2BC4-4516-CCA262F1FF1E}"/>
              </a:ext>
            </a:extLst>
          </p:cNvPr>
          <p:cNvSpPr>
            <a:spLocks noGrp="1"/>
          </p:cNvSpPr>
          <p:nvPr>
            <p:ph idx="1"/>
          </p:nvPr>
        </p:nvSpPr>
        <p:spPr>
          <a:xfrm>
            <a:off x="838200" y="1460500"/>
            <a:ext cx="10515600" cy="5032375"/>
          </a:xfrm>
        </p:spPr>
        <p:txBody>
          <a:bodyPr>
            <a:normAutofit/>
          </a:bodyPr>
          <a:lstStyle/>
          <a:p>
            <a:pPr>
              <a:lnSpc>
                <a:spcPct val="150000"/>
              </a:lnSpc>
            </a:pPr>
            <a:r>
              <a:rPr lang="en-US" sz="3200" dirty="0"/>
              <a:t>The server is the MySQL database management system responsible for storing, managing, and processing data.</a:t>
            </a:r>
          </a:p>
          <a:p>
            <a:pPr>
              <a:lnSpc>
                <a:spcPct val="150000"/>
              </a:lnSpc>
            </a:pPr>
            <a:r>
              <a:rPr lang="en-US" sz="3200" dirty="0"/>
              <a:t>The server receives SQL queries, processes them, and returns the result sets.</a:t>
            </a:r>
          </a:p>
          <a:p>
            <a:pPr>
              <a:lnSpc>
                <a:spcPct val="150000"/>
              </a:lnSpc>
            </a:pPr>
            <a:r>
              <a:rPr lang="en-US" sz="3200" dirty="0"/>
              <a:t>The server manages multiple clients’ data storage, security, and concurrent access.</a:t>
            </a:r>
          </a:p>
          <a:p>
            <a:endParaRPr lang="en-US" dirty="0"/>
          </a:p>
        </p:txBody>
      </p:sp>
    </p:spTree>
    <p:extLst>
      <p:ext uri="{BB962C8B-B14F-4D97-AF65-F5344CB8AC3E}">
        <p14:creationId xmlns:p14="http://schemas.microsoft.com/office/powerpoint/2010/main" val="4231291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0ECCD-F823-7193-4E83-EBC100CF53E7}"/>
              </a:ext>
            </a:extLst>
          </p:cNvPr>
          <p:cNvSpPr>
            <a:spLocks noGrp="1"/>
          </p:cNvSpPr>
          <p:nvPr>
            <p:ph type="title"/>
          </p:nvPr>
        </p:nvSpPr>
        <p:spPr/>
        <p:txBody>
          <a:bodyPr/>
          <a:lstStyle/>
          <a:p>
            <a:r>
              <a:rPr lang="en-US" b="1" dirty="0"/>
              <a:t>Client</a:t>
            </a:r>
          </a:p>
        </p:txBody>
      </p:sp>
      <p:sp>
        <p:nvSpPr>
          <p:cNvPr id="3" name="Content Placeholder 2">
            <a:extLst>
              <a:ext uri="{FF2B5EF4-FFF2-40B4-BE49-F238E27FC236}">
                <a16:creationId xmlns:a16="http://schemas.microsoft.com/office/drawing/2014/main" id="{EB1B1DEE-CBA4-BF79-6B71-FF1E11C1FE92}"/>
              </a:ext>
            </a:extLst>
          </p:cNvPr>
          <p:cNvSpPr>
            <a:spLocks noGrp="1"/>
          </p:cNvSpPr>
          <p:nvPr>
            <p:ph idx="1"/>
          </p:nvPr>
        </p:nvSpPr>
        <p:spPr>
          <a:xfrm>
            <a:off x="838200" y="1825624"/>
            <a:ext cx="10515600" cy="5032375"/>
          </a:xfrm>
        </p:spPr>
        <p:txBody>
          <a:bodyPr/>
          <a:lstStyle/>
          <a:p>
            <a:pPr algn="just">
              <a:lnSpc>
                <a:spcPct val="100000"/>
              </a:lnSpc>
            </a:pPr>
            <a:r>
              <a:rPr lang="en-US" dirty="0"/>
              <a:t>The client communicates with the server over the network using MySQL protocol. The client-server architecture allows for the separation of concerns and enables multiple clients to interact with MySQL concurrently.</a:t>
            </a:r>
          </a:p>
          <a:p>
            <a:pPr algn="just">
              <a:lnSpc>
                <a:spcPct val="100000"/>
              </a:lnSpc>
            </a:pPr>
            <a:r>
              <a:rPr lang="en-US" dirty="0"/>
              <a:t>In the client-server architecture, the applications use MySQL connectors to connect to the MySQL database server. The applications can be developed using various programming languages such as Java, PHP, Python, Perl, and JavaScript (Node.js)</a:t>
            </a:r>
          </a:p>
          <a:p>
            <a:endParaRPr lang="en-US" dirty="0"/>
          </a:p>
        </p:txBody>
      </p:sp>
    </p:spTree>
    <p:extLst>
      <p:ext uri="{BB962C8B-B14F-4D97-AF65-F5344CB8AC3E}">
        <p14:creationId xmlns:p14="http://schemas.microsoft.com/office/powerpoint/2010/main" val="2743151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F214D-3339-F537-6EB4-7FE72E454E4C}"/>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BDA14193-D5A9-F93A-4C23-98E7E48BDBAD}"/>
              </a:ext>
            </a:extLst>
          </p:cNvPr>
          <p:cNvSpPr>
            <a:spLocks noGrp="1"/>
          </p:cNvSpPr>
          <p:nvPr>
            <p:ph idx="1"/>
          </p:nvPr>
        </p:nvSpPr>
        <p:spPr/>
        <p:txBody>
          <a:bodyPr/>
          <a:lstStyle/>
          <a:p>
            <a:pPr>
              <a:lnSpc>
                <a:spcPct val="150000"/>
              </a:lnSpc>
            </a:pPr>
            <a:r>
              <a:rPr lang="en-US" dirty="0"/>
              <a:t>MySQL also comes with some of the MySQL client tool that allows you to interact with the MySQL database server:</a:t>
            </a:r>
          </a:p>
          <a:p>
            <a:pPr>
              <a:lnSpc>
                <a:spcPct val="150000"/>
              </a:lnSpc>
            </a:pPr>
            <a:r>
              <a:rPr lang="en-US" dirty="0"/>
              <a:t>MySQL Workbench (GUI-based).</a:t>
            </a:r>
          </a:p>
          <a:p>
            <a:pPr>
              <a:lnSpc>
                <a:spcPct val="150000"/>
              </a:lnSpc>
            </a:pPr>
            <a:r>
              <a:rPr lang="en-US" dirty="0"/>
              <a:t>MySQL client (terminal-based).</a:t>
            </a:r>
          </a:p>
          <a:p>
            <a:pPr>
              <a:lnSpc>
                <a:spcPct val="150000"/>
              </a:lnSpc>
            </a:pPr>
            <a:r>
              <a:rPr lang="en-US" dirty="0"/>
              <a:t>MySQL shell.</a:t>
            </a:r>
          </a:p>
          <a:p>
            <a:endParaRPr lang="en-US" dirty="0"/>
          </a:p>
        </p:txBody>
      </p:sp>
    </p:spTree>
    <p:extLst>
      <p:ext uri="{BB962C8B-B14F-4D97-AF65-F5344CB8AC3E}">
        <p14:creationId xmlns:p14="http://schemas.microsoft.com/office/powerpoint/2010/main" val="4231521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D26AD-E279-6860-FD02-F289FD7D0F40}"/>
              </a:ext>
            </a:extLst>
          </p:cNvPr>
          <p:cNvSpPr>
            <a:spLocks noGrp="1"/>
          </p:cNvSpPr>
          <p:nvPr>
            <p:ph type="title"/>
          </p:nvPr>
        </p:nvSpPr>
        <p:spPr>
          <a:xfrm>
            <a:off x="838200" y="365125"/>
            <a:ext cx="10515600" cy="941161"/>
          </a:xfrm>
        </p:spPr>
        <p:txBody>
          <a:bodyPr/>
          <a:lstStyle/>
          <a:p>
            <a:r>
              <a:rPr lang="en-US" b="1" dirty="0"/>
              <a:t>MySQL Database Server</a:t>
            </a:r>
          </a:p>
        </p:txBody>
      </p:sp>
      <p:sp>
        <p:nvSpPr>
          <p:cNvPr id="3" name="Content Placeholder 2">
            <a:extLst>
              <a:ext uri="{FF2B5EF4-FFF2-40B4-BE49-F238E27FC236}">
                <a16:creationId xmlns:a16="http://schemas.microsoft.com/office/drawing/2014/main" id="{143A89AE-B024-A2FA-731A-8FDB2AB11668}"/>
              </a:ext>
            </a:extLst>
          </p:cNvPr>
          <p:cNvSpPr>
            <a:spLocks noGrp="1"/>
          </p:cNvSpPr>
          <p:nvPr>
            <p:ph idx="1"/>
          </p:nvPr>
        </p:nvSpPr>
        <p:spPr>
          <a:xfrm>
            <a:off x="838200" y="1513114"/>
            <a:ext cx="10515600" cy="5344886"/>
          </a:xfrm>
        </p:spPr>
        <p:txBody>
          <a:bodyPr/>
          <a:lstStyle/>
          <a:p>
            <a:pPr marL="0" indent="0">
              <a:buNone/>
            </a:pPr>
            <a:r>
              <a:rPr lang="en-US" b="1" dirty="0"/>
              <a:t>MySQL database server includes several processes</a:t>
            </a:r>
          </a:p>
          <a:p>
            <a:pPr algn="just">
              <a:lnSpc>
                <a:spcPct val="150000"/>
              </a:lnSpc>
            </a:pPr>
            <a:r>
              <a:rPr lang="en-US" dirty="0"/>
              <a:t>NoSQL manages schema-less data storage, often used for unstructured or semi-structured data.</a:t>
            </a:r>
          </a:p>
          <a:p>
            <a:pPr algn="just">
              <a:lnSpc>
                <a:spcPct val="150000"/>
              </a:lnSpc>
            </a:pPr>
            <a:r>
              <a:rPr lang="en-US" dirty="0"/>
              <a:t>SQL Interface defines a standardized interface enabling applications to interact with relational databases using SQL queries.</a:t>
            </a:r>
          </a:p>
          <a:p>
            <a:pPr algn="just">
              <a:lnSpc>
                <a:spcPct val="150000"/>
              </a:lnSpc>
            </a:pPr>
            <a:r>
              <a:rPr lang="en-US" dirty="0"/>
              <a:t>Query Parser is responsible for analyzing SQL queries to understand their structure and syntax, breaking them down into components for further processing.</a:t>
            </a:r>
          </a:p>
          <a:p>
            <a:endParaRPr lang="en-US" dirty="0"/>
          </a:p>
        </p:txBody>
      </p:sp>
    </p:spTree>
    <p:extLst>
      <p:ext uri="{BB962C8B-B14F-4D97-AF65-F5344CB8AC3E}">
        <p14:creationId xmlns:p14="http://schemas.microsoft.com/office/powerpoint/2010/main" val="497113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FF0B7-68A5-C463-D159-B4DC6BE52E66}"/>
              </a:ext>
            </a:extLst>
          </p:cNvPr>
          <p:cNvSpPr>
            <a:spLocks noGrp="1"/>
          </p:cNvSpPr>
          <p:nvPr>
            <p:ph type="title"/>
          </p:nvPr>
        </p:nvSpPr>
        <p:spPr/>
        <p:txBody>
          <a:bodyPr/>
          <a:lstStyle/>
          <a:p>
            <a:r>
              <a:rPr lang="en-US" dirty="0"/>
              <a:t>Example- Query Parser</a:t>
            </a:r>
          </a:p>
        </p:txBody>
      </p:sp>
      <p:sp>
        <p:nvSpPr>
          <p:cNvPr id="3" name="Content Placeholder 2">
            <a:extLst>
              <a:ext uri="{FF2B5EF4-FFF2-40B4-BE49-F238E27FC236}">
                <a16:creationId xmlns:a16="http://schemas.microsoft.com/office/drawing/2014/main" id="{A4086F63-65BB-12AF-8AC0-FB4530557633}"/>
              </a:ext>
            </a:extLst>
          </p:cNvPr>
          <p:cNvSpPr>
            <a:spLocks noGrp="1"/>
          </p:cNvSpPr>
          <p:nvPr>
            <p:ph idx="1"/>
          </p:nvPr>
        </p:nvSpPr>
        <p:spPr/>
        <p:txBody>
          <a:bodyPr/>
          <a:lstStyle/>
          <a:p>
            <a:endParaRPr lang="en-US"/>
          </a:p>
        </p:txBody>
      </p:sp>
      <p:pic>
        <p:nvPicPr>
          <p:cNvPr id="9218" name="Picture 2" descr="parser and parse tree">
            <a:extLst>
              <a:ext uri="{FF2B5EF4-FFF2-40B4-BE49-F238E27FC236}">
                <a16:creationId xmlns:a16="http://schemas.microsoft.com/office/drawing/2014/main" id="{8F157AA7-4BAC-AD87-F2FE-986B9DE89E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0894" y="1825624"/>
            <a:ext cx="10324419" cy="51198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7442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1484</TotalTime>
  <Words>718</Words>
  <Application>Microsoft Office PowerPoint</Application>
  <PresentationFormat>Widescreen</PresentationFormat>
  <Paragraphs>42</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Module 5</vt:lpstr>
      <vt:lpstr>MySQL Architecture</vt:lpstr>
      <vt:lpstr>MySQL Architecture</vt:lpstr>
      <vt:lpstr>Client</vt:lpstr>
      <vt:lpstr>Server </vt:lpstr>
      <vt:lpstr>Client</vt:lpstr>
      <vt:lpstr>Cont..</vt:lpstr>
      <vt:lpstr>MySQL Database Server</vt:lpstr>
      <vt:lpstr>Example- Query Parser</vt:lpstr>
      <vt:lpstr>Cont..</vt:lpstr>
      <vt:lpstr>PowerPoint Presentation</vt:lpstr>
      <vt:lpstr>Storage Engines </vt:lpstr>
      <vt:lpstr>File systems </vt:lpstr>
      <vt:lpstr>Dedicated Server</vt:lpstr>
      <vt:lpstr>PowerPoint Presentation</vt:lpstr>
      <vt:lpstr>PowerPoint Presentation</vt:lpstr>
      <vt:lpstr>PowerPoint Presentation</vt:lpstr>
      <vt:lpstr>Multithreaded Server</vt:lpstr>
      <vt:lpstr>PowerPoint Presentation</vt:lpstr>
      <vt:lpstr>Distributed Database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Dinesh Sharma</dc:creator>
  <cp:lastModifiedBy>Dr. Dinesh Sharma</cp:lastModifiedBy>
  <cp:revision>33</cp:revision>
  <dcterms:created xsi:type="dcterms:W3CDTF">2025-12-11T09:45:29Z</dcterms:created>
  <dcterms:modified xsi:type="dcterms:W3CDTF">2025-12-12T10:30:03Z</dcterms:modified>
</cp:coreProperties>
</file>